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17" autoAdjust="0"/>
  </p:normalViewPr>
  <p:slideViewPr>
    <p:cSldViewPr>
      <p:cViewPr varScale="1">
        <p:scale>
          <a:sx n="70" d="100"/>
          <a:sy n="70" d="100"/>
        </p:scale>
        <p:origin x="-9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E1DCA-4D84-4216-BB21-85FADAF4B18C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23C5-31AF-49C9-A169-907717150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1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C23C5-31AF-49C9-A169-9077171509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5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600" spc="117" baseline="0">
                <a:solidFill>
                  <a:schemeClr val="tx2"/>
                </a:solidFill>
              </a:defRPr>
            </a:lvl1pPr>
            <a:lvl2pPr marL="536433" indent="0" algn="ctr">
              <a:buNone/>
            </a:lvl2pPr>
            <a:lvl3pPr marL="1072866" indent="0" algn="ctr">
              <a:buNone/>
            </a:lvl3pPr>
            <a:lvl4pPr marL="1609298" indent="0" algn="ctr">
              <a:buNone/>
            </a:lvl4pPr>
            <a:lvl5pPr marL="2145731" indent="0" algn="ctr">
              <a:buNone/>
            </a:lvl5pPr>
            <a:lvl6pPr marL="2682164" indent="0" algn="ctr">
              <a:buNone/>
            </a:lvl6pPr>
            <a:lvl7pPr marL="3218597" indent="0" algn="ctr">
              <a:buNone/>
            </a:lvl7pPr>
            <a:lvl8pPr marL="3755029" indent="0" algn="ctr">
              <a:buNone/>
            </a:lvl8pPr>
            <a:lvl9pPr marL="429146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6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3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6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300" spc="117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7287" tIns="53643" rIns="107287" bIns="53643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3100" b="1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7287" tIns="53643" rIns="107287" bIns="53643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3100" b="1" baseline="0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53643" bIns="53643" anchor="t" anchorCtr="0"/>
          <a:lstStyle>
            <a:lvl1pPr marL="0" indent="0">
              <a:lnSpc>
                <a:spcPct val="125000"/>
              </a:lnSpc>
              <a:spcAft>
                <a:spcPts val="1173"/>
              </a:spcAft>
              <a:buNone/>
              <a:defRPr sz="19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107287" tIns="107287" anchor="b" anchorCtr="0"/>
          <a:lstStyle>
            <a:lvl1pPr algn="l">
              <a:buNone/>
              <a:defRPr sz="2100" b="1" spc="-59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107287" tIns="107287" anchor="b" anchorCtr="0"/>
          <a:lstStyle>
            <a:lvl1pPr algn="l">
              <a:buNone/>
              <a:defRPr sz="2100" b="1" spc="-59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173"/>
              </a:spcAft>
              <a:buFontTx/>
              <a:buNone/>
              <a:defRPr sz="1900" b="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107287" tIns="53643" rIns="107287" bIns="5364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lIns="107287" tIns="53643" rIns="107287" bIns="53643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lIns="107287" tIns="53643" rIns="107287" bIns="53643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9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lIns="107287" tIns="53643" rIns="107287" bIns="53643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900" b="0" kern="1200" spc="-117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21860" indent="-321860" algn="l" rtl="0" eaLnBrk="1" latinLnBrk="0" hangingPunct="1">
        <a:spcBef>
          <a:spcPts val="704"/>
        </a:spcBef>
        <a:buClr>
          <a:schemeClr val="accent2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1006" indent="-321860" algn="l" rtl="0" eaLnBrk="1" latinLnBrk="0" hangingPunct="1">
        <a:spcBef>
          <a:spcPts val="352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80152" indent="-268216" algn="l" rtl="0" eaLnBrk="1" latinLnBrk="0" hangingPunct="1">
        <a:spcBef>
          <a:spcPts val="352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012" indent="-268216" algn="l" rtl="0" eaLnBrk="1" latinLnBrk="0" hangingPunct="1">
        <a:spcBef>
          <a:spcPts val="35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71" indent="-268216" algn="l" rtl="0" eaLnBrk="1" latinLnBrk="0" hangingPunct="1">
        <a:spcBef>
          <a:spcPts val="3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45731" indent="-268216" algn="l" rtl="0" eaLnBrk="1" latinLnBrk="0" hangingPunct="1">
        <a:spcBef>
          <a:spcPts val="3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360304" indent="-214573" algn="l" rtl="0" eaLnBrk="1" latinLnBrk="0" hangingPunct="1">
        <a:spcBef>
          <a:spcPts val="3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82164" indent="-214573" algn="l" rtl="0" eaLnBrk="1" latinLnBrk="0" hangingPunct="1">
        <a:spcBef>
          <a:spcPts val="3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004023" indent="-214573" algn="l" rtl="0" eaLnBrk="1" latinLnBrk="0" hangingPunct="1">
        <a:spcBef>
          <a:spcPts val="3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305800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tangChe" pitchFamily="49" charset="-127"/>
                <a:ea typeface="BatangChe" pitchFamily="49" charset="-127"/>
              </a:rPr>
              <a:t>биография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Антон Иванович </a:t>
            </a:r>
            <a:r>
              <a:rPr lang="ru-RU" sz="5400" dirty="0" smtClean="0"/>
              <a:t>Деникин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6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3600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/>
          <a:lstStyle/>
          <a:p>
            <a:r>
              <a:rPr lang="ru-RU" dirty="0"/>
              <a:t>23 </a:t>
            </a:r>
            <a:r>
              <a:rPr lang="ru-RU" sz="4800" dirty="0"/>
              <a:t>марта</a:t>
            </a:r>
            <a:r>
              <a:rPr lang="ru-RU" dirty="0"/>
              <a:t> (5 апреля) 1920 г. генерал Деникин выехал с семьей в Англию, где оставался недолго. В августе 1920 г. - переехал в Бельгию, не желая оставаться в Англии во время переговоров той с Советской Россией.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37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В Брюсселе он приступил к работе над своим фундаментальным пятитомным трудом "Очерки Русской Смуты". Эту работу он продолжал в трудных условиях жизни на озере Балатон, в Венгрии, 5-й том был закончен им в 1926 г. в Брюсселе. В 1926 г. генерал Деникин переехал во Францию и занялся литературным трудом. В это время вышли его книги "Старая армия" и "Офицеры", написанные главным образом в </a:t>
            </a:r>
            <a:r>
              <a:rPr lang="ru-RU" sz="3200" dirty="0" err="1"/>
              <a:t>Капбретоне</a:t>
            </a:r>
            <a:r>
              <a:rPr lang="ru-RU" sz="3200" dirty="0"/>
              <a:t>, где генерал часто общался с писателем И. О. Шмелевым.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60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2448272"/>
          </a:xfrm>
        </p:spPr>
        <p:txBody>
          <a:bodyPr/>
          <a:lstStyle/>
          <a:p>
            <a:r>
              <a:rPr lang="ru-RU" sz="3200" dirty="0"/>
              <a:t>В парижский период своей жизни генерал Деникин часто выступал с докладами на политические темы и с 1936 г. начал издавать газету "Доброволец". </a:t>
            </a:r>
          </a:p>
          <a:p>
            <a:endParaRPr lang="ru-RU" dirty="0"/>
          </a:p>
        </p:txBody>
      </p:sp>
      <p:pic>
        <p:nvPicPr>
          <p:cNvPr id="4098" name="Picture 2" descr="Капитан Деникин А.И. слушатель академии Ген.штаба.1899 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3693"/>
            <a:ext cx="4520662" cy="3816424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86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88024" y="1052736"/>
            <a:ext cx="3682752" cy="504326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Объявление войны 1 сентября 1939 застало генерала Деникина на юге Франции в деревне </a:t>
            </a:r>
            <a:r>
              <a:rPr lang="ru-RU" sz="3200" dirty="0" err="1"/>
              <a:t>Монтэй</a:t>
            </a:r>
            <a:r>
              <a:rPr lang="ru-RU" sz="3200" dirty="0"/>
              <a:t>-о-Виконт, куда он уехал из Парижа, чтобы приступить к работе над своим последним трудом "Путь Русского Офицера". </a:t>
            </a:r>
          </a:p>
          <a:p>
            <a:endParaRPr lang="ru-RU" dirty="0"/>
          </a:p>
        </p:txBody>
      </p:sp>
      <p:pic>
        <p:nvPicPr>
          <p:cNvPr id="4" name="Picture 8" descr="denikin-01062008103112c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99" y="1556792"/>
            <a:ext cx="436562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66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720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lnSpcReduction="10000"/>
          </a:bodyPr>
          <a:lstStyle/>
          <a:p>
            <a:r>
              <a:rPr lang="ru-RU" sz="3200" dirty="0"/>
              <a:t>Беглецы успели доехать только до виллы друзей в </a:t>
            </a:r>
            <a:r>
              <a:rPr lang="ru-RU" sz="3200" dirty="0" err="1"/>
              <a:t>Мимизане</a:t>
            </a:r>
            <a:r>
              <a:rPr lang="ru-RU" sz="3200" dirty="0"/>
              <a:t> к северу от </a:t>
            </a:r>
            <a:r>
              <a:rPr lang="ru-RU" sz="3200" dirty="0" err="1"/>
              <a:t>Биарица</a:t>
            </a:r>
            <a:r>
              <a:rPr lang="ru-RU" sz="3200" dirty="0"/>
              <a:t>, так как здесь их перегнали германские моторизованные части. Генералу Деникину пришлось покинуть виллу друзей на пляже и провести несколько лет, до освобождения Франции от немецкой оккупации, в холодном бараке, где он, нуждаясь во всем и часто голодая, продолжал работать над своим трудом "Путь русского офицера".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28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sz="3200" dirty="0"/>
              <a:t>1945 г. он вернулся в Париж и вскоре, в конце ноября того же года, воспользовавшись приглашением одного из своих соратников, отправился в США. В Америке генерал Деникин выступал на многочисленных собраниях и обратился с письмом к генералу Эйзенхауэру с призывом остановить насильственную выдачу русских военнопленных.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8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724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/>
              <a:t>Скончался от сердечного приступа 7 августа 1947 г. в больнице </a:t>
            </a:r>
            <a:r>
              <a:rPr lang="ru-RU" dirty="0" err="1"/>
              <a:t>Мичиганского</a:t>
            </a:r>
            <a:r>
              <a:rPr lang="ru-RU" dirty="0"/>
              <a:t> университета и был похоронен на кладбище в Детройте. 15 декабря 1952 г. состоялось перенесение останков генерала Деникина на Св. Владимирское православное кладбище в </a:t>
            </a:r>
            <a:r>
              <a:rPr lang="ru-RU" dirty="0" err="1"/>
              <a:t>Касвилле</a:t>
            </a:r>
            <a:r>
              <a:rPr lang="ru-RU" dirty="0"/>
              <a:t>, Нью-Джерси…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65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nikin_ai.jpg (14607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3363326" cy="475252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3851920" y="1125290"/>
            <a:ext cx="4906962" cy="482399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dirty="0"/>
              <a:t>Деникин Антон Иванович (1872-1947) - генерал-лейтенант Генштаба. Сын офицера пограничной стражи, выслужившегося из солдат. Внук крепостного </a:t>
            </a:r>
            <a:r>
              <a:rPr lang="ru-RU" sz="2800" dirty="0" smtClean="0"/>
              <a:t>крестьянина. 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(1892)-Окончил Киевское юнкерское училище</a:t>
            </a:r>
            <a:r>
              <a:rPr lang="ru-RU" sz="2800" dirty="0"/>
              <a:t>, военно-училищные курсы при Киевском пехотном юнкерском </a:t>
            </a:r>
            <a:r>
              <a:rPr lang="ru-RU" sz="2800" dirty="0" smtClean="0"/>
              <a:t>училище и затем поступил в Академию Генерального штаба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30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51920" y="548680"/>
            <a:ext cx="4978896" cy="59766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ru-RU" sz="4700" dirty="0"/>
              <a:t>Во время русско-японской войны будучи старшим адъютантом штаба 2-го кавалерийского корпуса в марте 1904 г. подал рапорт о переводе в действующую армию и был назначен штаб-офицером для особых поручений при штабе 8-го армейского корпуса. </a:t>
            </a:r>
          </a:p>
          <a:p>
            <a:pPr>
              <a:lnSpc>
                <a:spcPct val="90000"/>
              </a:lnSpc>
            </a:pPr>
            <a:endParaRPr lang="ru-RU" sz="4700" dirty="0" smtClean="0"/>
          </a:p>
          <a:p>
            <a:pPr>
              <a:lnSpc>
                <a:spcPct val="90000"/>
              </a:lnSpc>
            </a:pPr>
            <a:r>
              <a:rPr lang="ru-RU" sz="4700" dirty="0" smtClean="0"/>
              <a:t>Подполковник</a:t>
            </a:r>
            <a:r>
              <a:rPr lang="ru-RU" sz="4700" dirty="0"/>
              <a:t>. Награжден орденами Св. Станислава и Св. Анны 3-й степени с мечами и бантами и 2-й степени с мечами. Произведен в чин полковника - "за боевые отличия". В марте 1914 г. произведен в генерал-майоры. </a:t>
            </a:r>
          </a:p>
          <a:p>
            <a:endParaRPr lang="ru-RU" dirty="0"/>
          </a:p>
        </p:txBody>
      </p:sp>
      <p:pic>
        <p:nvPicPr>
          <p:cNvPr id="6" name="Picture 7" descr="denikin-01062008103112UP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999997"/>
            <a:ext cx="3456384" cy="499350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83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689268"/>
            <a:ext cx="4272680" cy="6192688"/>
          </a:xfrm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r>
              <a:rPr lang="ru-RU" sz="2700" dirty="0"/>
              <a:t>В начале первой мировой войны назначен на должность </a:t>
            </a:r>
            <a:r>
              <a:rPr lang="ru-RU" sz="2700" dirty="0" smtClean="0"/>
              <a:t>генерал-</a:t>
            </a:r>
            <a:r>
              <a:rPr lang="ru-RU" sz="2700" dirty="0" err="1" smtClean="0"/>
              <a:t>кв</a:t>
            </a:r>
            <a:r>
              <a:rPr lang="ru-RU" sz="2700" dirty="0" err="1"/>
              <a:t>нер</a:t>
            </a:r>
            <a:r>
              <a:rPr lang="ru-RU" sz="2700" dirty="0" err="1" smtClean="0"/>
              <a:t>артирмейстера</a:t>
            </a:r>
            <a:r>
              <a:rPr lang="ru-RU" sz="2700" dirty="0" smtClean="0"/>
              <a:t> </a:t>
            </a:r>
            <a:r>
              <a:rPr lang="ru-RU" sz="2700" dirty="0"/>
              <a:t>8-й армии </a:t>
            </a:r>
            <a:r>
              <a:rPr lang="ru-RU" sz="2700" dirty="0" err="1" smtClean="0"/>
              <a:t>геала</a:t>
            </a:r>
            <a:r>
              <a:rPr lang="ru-RU" sz="2700" dirty="0" smtClean="0"/>
              <a:t> </a:t>
            </a:r>
            <a:r>
              <a:rPr lang="ru-RU" sz="2700" dirty="0"/>
              <a:t>Брусилова. По собственному желанию перешел в строй и был назначен 6 сентября 1914 г. командующим 4-й стрелковой ("Железной") бригады, развернутой в 1915 г. в дивизию. </a:t>
            </a:r>
          </a:p>
          <a:p>
            <a:endParaRPr lang="ru-RU" sz="2800" dirty="0"/>
          </a:p>
        </p:txBody>
      </p:sp>
      <p:pic>
        <p:nvPicPr>
          <p:cNvPr id="5" name="Picture 2" descr="http://www.hrono.ru/img/1917/denik19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3312368" cy="532859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81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764704"/>
            <a:ext cx="3898776" cy="526037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dirty="0"/>
              <a:t>"Железная" дивизия генерала Деникина прославилась во многих сражениях во время </a:t>
            </a:r>
            <a:r>
              <a:rPr lang="ru-RU" sz="3200" dirty="0" err="1"/>
              <a:t>Галицийской</a:t>
            </a:r>
            <a:r>
              <a:rPr lang="ru-RU" sz="3200" dirty="0"/>
              <a:t> битвы и на Карпатах.</a:t>
            </a:r>
          </a:p>
          <a:p>
            <a:pPr>
              <a:lnSpc>
                <a:spcPct val="90000"/>
              </a:lnSpc>
              <a:defRPr/>
            </a:pPr>
            <a:endParaRPr lang="ru-RU" sz="3200" dirty="0" smtClean="0"/>
          </a:p>
          <a:p>
            <a:pPr>
              <a:lnSpc>
                <a:spcPct val="90000"/>
              </a:lnSpc>
              <a:defRPr/>
            </a:pPr>
            <a:r>
              <a:rPr lang="ru-RU" sz="3200" dirty="0" smtClean="0"/>
              <a:t>В </a:t>
            </a:r>
            <a:r>
              <a:rPr lang="ru-RU" sz="3200" dirty="0"/>
              <a:t>1915 г. за бои у </a:t>
            </a:r>
            <a:r>
              <a:rPr lang="ru-RU" sz="3200" dirty="0" err="1"/>
              <a:t>Лутовиско</a:t>
            </a:r>
            <a:r>
              <a:rPr lang="ru-RU" sz="3200" dirty="0"/>
              <a:t> - награжден орденом Св. Георгия 3-й степени.  </a:t>
            </a:r>
          </a:p>
          <a:p>
            <a:endParaRPr lang="ru-RU" dirty="0"/>
          </a:p>
        </p:txBody>
      </p:sp>
      <p:pic>
        <p:nvPicPr>
          <p:cNvPr id="5" name="Picture 7" descr="denikin-010620081031124X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7788" y="764704"/>
            <a:ext cx="3456384" cy="5278934"/>
          </a:xfrm>
          <a:prstGeom prst="rect">
            <a:avLst/>
          </a:prstGeom>
          <a:noFill/>
          <a:scene3d>
            <a:camera prst="perspectiveRigh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81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39952" y="871364"/>
            <a:ext cx="4762872" cy="5115272"/>
          </a:xfrm>
        </p:spPr>
        <p:txBody>
          <a:bodyPr/>
          <a:lstStyle/>
          <a:p>
            <a:r>
              <a:rPr lang="ru-RU" sz="3200" dirty="0"/>
              <a:t>19 ноября 1917 г. бежал из Быхова с бумагами на имя польского помещика и прибыл в Новочеркасск, где принял участие в организации и формировании Добровольческой армии. </a:t>
            </a:r>
          </a:p>
          <a:p>
            <a:endParaRPr lang="ru-RU" dirty="0"/>
          </a:p>
        </p:txBody>
      </p:sp>
      <p:pic>
        <p:nvPicPr>
          <p:cNvPr id="3074" name="Picture 2" descr="http://www.hrono.ru/img/1917/denik19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3528392" cy="5616624"/>
          </a:xfrm>
          <a:prstGeom prst="rect">
            <a:avLst/>
          </a:prstGeom>
          <a:noFill/>
          <a:scene3d>
            <a:camera prst="perspectiveRight"/>
            <a:lightRig rig="threePt" dir="t"/>
          </a:scene3d>
          <a:sp3d>
            <a:bevelT prst="slop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59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0" y="1412776"/>
            <a:ext cx="3888432" cy="446449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3200" dirty="0"/>
              <a:t>31 марта. 1918 г., когда во время штурма </a:t>
            </a:r>
            <a:r>
              <a:rPr lang="ru-RU" sz="3200" dirty="0" err="1"/>
              <a:t>Екатеринодара</a:t>
            </a:r>
            <a:r>
              <a:rPr lang="ru-RU" sz="3200" dirty="0"/>
              <a:t> был убит генерал Корнилов, вступил в командование Добровольческой армией. </a:t>
            </a:r>
          </a:p>
        </p:txBody>
      </p:sp>
      <p:pic>
        <p:nvPicPr>
          <p:cNvPr id="4" name="Picture 7" descr="denik_p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593" y="1268760"/>
            <a:ext cx="3528392" cy="460851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229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461581" cy="266429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После отступления войск ВСЮР осенью 1919 г.-зимой 1920 г. генерал Деникин, потрясенный катастрофой во время эвакуации Новороссийска принял решение созвать Военный совет для того, чтобы он избрал нового Главнокомандующего. </a:t>
            </a:r>
          </a:p>
          <a:p>
            <a:endParaRPr lang="ru-RU" dirty="0"/>
          </a:p>
        </p:txBody>
      </p:sp>
      <p:pic>
        <p:nvPicPr>
          <p:cNvPr id="4" name="Picture 10" descr="denikin-01062008103112c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3284984"/>
            <a:ext cx="70567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49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5"/>
            <a:ext cx="8064896" cy="381642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</a:bodyPr>
          <a:lstStyle/>
          <a:p>
            <a:r>
              <a:rPr lang="ru-RU" sz="4000" dirty="0"/>
              <a:t>22 марта 1920 г. после избрания на Военном совете генерала Врангеля, генерал Деникин отдал последний приказ по ВСЮР и назначил генерала Врангеля Главнокомандующим</a:t>
            </a:r>
          </a:p>
        </p:txBody>
      </p:sp>
    </p:spTree>
    <p:extLst>
      <p:ext uri="{BB962C8B-B14F-4D97-AF65-F5344CB8AC3E}">
        <p14:creationId xmlns:p14="http://schemas.microsoft.com/office/powerpoint/2010/main" val="149125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670</Words>
  <Application>Microsoft Office PowerPoint</Application>
  <PresentationFormat>Экран (4:3)</PresentationFormat>
  <Paragraphs>24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Антон Иванович Деникин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Иванович Деникин</dc:title>
  <dc:creator>Илья</dc:creator>
  <cp:lastModifiedBy>Илья</cp:lastModifiedBy>
  <cp:revision>10</cp:revision>
  <dcterms:created xsi:type="dcterms:W3CDTF">2013-02-06T12:13:25Z</dcterms:created>
  <dcterms:modified xsi:type="dcterms:W3CDTF">2013-02-06T15:37:53Z</dcterms:modified>
</cp:coreProperties>
</file>